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5C6E4-FB3A-48BE-9FA8-EBD2D421789D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B929-63DB-4CD9-A75A-D73F07695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50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5C6E4-FB3A-48BE-9FA8-EBD2D421789D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B929-63DB-4CD9-A75A-D73F07695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148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5C6E4-FB3A-48BE-9FA8-EBD2D421789D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B929-63DB-4CD9-A75A-D73F07695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351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5C6E4-FB3A-48BE-9FA8-EBD2D421789D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B929-63DB-4CD9-A75A-D73F07695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05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5C6E4-FB3A-48BE-9FA8-EBD2D421789D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B929-63DB-4CD9-A75A-D73F07695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49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5C6E4-FB3A-48BE-9FA8-EBD2D421789D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B929-63DB-4CD9-A75A-D73F07695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65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5C6E4-FB3A-48BE-9FA8-EBD2D421789D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B929-63DB-4CD9-A75A-D73F07695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09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5C6E4-FB3A-48BE-9FA8-EBD2D421789D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B929-63DB-4CD9-A75A-D73F07695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65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5C6E4-FB3A-48BE-9FA8-EBD2D421789D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B929-63DB-4CD9-A75A-D73F07695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17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5C6E4-FB3A-48BE-9FA8-EBD2D421789D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B929-63DB-4CD9-A75A-D73F07695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14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5C6E4-FB3A-48BE-9FA8-EBD2D421789D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B929-63DB-4CD9-A75A-D73F07695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75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5C6E4-FB3A-48BE-9FA8-EBD2D421789D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5B929-63DB-4CD9-A75A-D73F07695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53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85118"/>
            <a:ext cx="10474945" cy="69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7668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966" y="0"/>
            <a:ext cx="102847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528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10403591" cy="693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4993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52400"/>
            <a:ext cx="9494309" cy="712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6180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228600"/>
            <a:ext cx="96520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1661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On-screen Show (4:3)</PresentationFormat>
  <Paragraphs>0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Chuck</dc:creator>
  <cp:lastModifiedBy>Chuck</cp:lastModifiedBy>
  <cp:revision>2</cp:revision>
  <dcterms:created xsi:type="dcterms:W3CDTF">2022-10-20T21:39:53Z</dcterms:created>
  <dcterms:modified xsi:type="dcterms:W3CDTF">2022-10-20T21:50:36Z</dcterms:modified>
</cp:coreProperties>
</file>