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1d6fd6bc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1d6fd6b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1d6fd6bc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1d6fd6bc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1d6fd6bc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1d6fd6bc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1d6fd6bc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1d6fd6bc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1f63f0d2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1f63f0d2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37405" y="3199404"/>
            <a:ext cx="978162" cy="9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-1100432" y="1854431"/>
            <a:ext cx="978162" cy="9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-1589513" y="896648"/>
            <a:ext cx="978162" cy="9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-988351" y="1528378"/>
            <a:ext cx="978162" cy="9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151378" y="3199404"/>
            <a:ext cx="978162" cy="9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-1406107" y="1212513"/>
            <a:ext cx="978162" cy="978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1950" y="-51475"/>
            <a:ext cx="3890250" cy="50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38950" cy="45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ABC’s of ADU’s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Agenda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Welcome-Intro-opening remarks-Rocky Martin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Jim Jarvis-Hinesburg Zoning Administrator will review process to obtain Local Permit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Jason Barnard-Environmental Consultant with Barnard and Gervais will review process to obtain State water/wastewater permit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Chuck Reiss-Local builder with Reiss Building and Renovation will review construction process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is an ADU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Accessory Dwelling Unit-Accessory Apartment (in Hinesburg Zoning)-Accessory Structures-Mother in Law Apartment All the same thing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An ADU is a small residence that shares a single family residential lot with a larger primary dwelling. 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Any single family residential home has potential to add separate living quarters on the same lot.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An ADU has to provide for independent living with separate kitchen,bathroom and bedroom.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Could be part of the single family home (basement/attic apartment or converted attached garage; an addition to the home or a completely separate building.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/>
              <a:t>Single Family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2275" y="792850"/>
            <a:ext cx="3991024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6919"/>
            <a:ext cx="9144000" cy="50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49575" y="35433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Reasons to Consider an ADU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Provide much needed affordable housing especially here in Chittenden County and especially for young folks and seniors.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Provide rental income to help with mortgage and/or property taxes.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Provide residence for family member who could not live independently.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Allow older folks to age in place.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Increase housing supply without using additional land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359000"/>
            <a:ext cx="4012576" cy="535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85300"/>
            <a:ext cx="3807300" cy="50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70100"/>
            <a:ext cx="3795900" cy="50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