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58" r:id="rId3"/>
    <p:sldId id="261" r:id="rId4"/>
    <p:sldId id="268" r:id="rId5"/>
    <p:sldId id="264" r:id="rId6"/>
    <p:sldId id="265" r:id="rId7"/>
    <p:sldId id="270" r:id="rId8"/>
    <p:sldId id="272" r:id="rId9"/>
    <p:sldId id="273" r:id="rId10"/>
    <p:sldId id="276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2"/>
  </p:normalViewPr>
  <p:slideViewPr>
    <p:cSldViewPr snapToGrid="0">
      <p:cViewPr varScale="1">
        <p:scale>
          <a:sx n="55" d="100"/>
          <a:sy n="55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19BCA-E16B-004F-8D13-68A237C6DE1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D39EC-01C4-A547-8C1E-78FAA1CA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4E68-ABDF-F5A5-EB30-2C7C693BA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B6237-189F-F1CA-F028-393221F28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164B6-A370-0041-65FC-0B1D93AF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94D4-F64E-8819-4147-ED812FD2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E61B1-E5B2-DBE6-0527-F7EC2B33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AEED-8EAB-06B0-71F6-709428B9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2408D-C409-A3F9-8AB6-2E614463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7182C-7023-A578-A5B8-F949F183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097E9-31AE-4A0B-B186-DC6392F5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2BF5-65F5-523C-BBCA-F0A759D3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EAA9D-EDE8-8446-8339-E6DD049FF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A4C5B-E4B8-9602-1208-77B13CBD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F0C97-54A4-B282-C672-02960BC7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AE5A-AF10-8A9F-D95F-A13738A5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BDFFE-211C-3EC2-8AF1-0A0B0D3E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0308-782B-7F5A-ED80-6EC8E5AB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25897-9A14-F9DA-5186-D4A1906C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D6A0-DD55-5D3B-EA07-4C20F362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72D09-9AB6-4F79-2DA4-D629C994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A735-3E2F-1B58-10F7-1E16B72F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5073-332C-22FA-677B-DA03EECE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381F7-5EC7-11C1-0FC7-95B259C2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A1B9-C06D-AFA6-8C63-34A58597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80FA4-AAB4-FE91-9373-56D6FD67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D4D82-2C0F-C3EE-AC43-1F3D4008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8F7C-DA1B-877D-0BB3-EA506CB9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88BF-F867-F962-412C-AA432A0B5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C3C08-C3D3-F893-DD01-902BA96E4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112A3-F325-3483-8997-B55B5C35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DB72-D5D6-DC0B-E38C-AB3C51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F513F-0D09-C396-66CC-DAAAB13B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870E-E756-68A2-C5E2-30FF500B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0010C-943D-6BB0-0CCE-EB015D839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BB8EF-805B-8190-3F87-1C69573D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83184-3CED-6D5A-79EC-A59541BEB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0840C-41AC-8479-59C3-60DF8C8E3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E3D7A-3087-4D48-C9B0-9994AB86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03625-371C-19CC-1867-F677E4D5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5EA41-E603-8FCB-6072-50A9A215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7B23-B2AB-C8F3-5109-5DEC81F6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F9EF0-C9DC-B306-C4C3-E6D99C43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3F6F8-392D-E672-219D-FF9D9A7D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8A685-C1E2-9FF1-7041-F39EF609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0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B961D-10BA-6374-8729-C76BE0F6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891FB-3471-AB44-B9CA-D37BBB3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17C97-6969-74B9-326E-2A465F6B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91EB-8B96-15D4-AA7F-FE06B4F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3412-A627-7569-9015-1B5F56F1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E726B-6008-5672-4E40-D7DC7CFE2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790E1-56A0-15F9-1427-140F9268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916DA-BC56-3086-0CB5-6CDDF0B1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E9119-9153-48C0-B9DB-608ACF33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6DB5-611B-D518-7BB5-BE0C38E7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96170-DF3D-9BDF-62C7-4F5CA0F23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C99E9-6850-55C2-02E2-4A1DB3344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9BDAC-5EC4-D31E-2025-07D8C8DB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DD54F-3F97-BF44-7AC7-B1CE981A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E8496-8A47-2331-1837-97124A9E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B078F-5524-A6B8-63AD-437B222F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193B4-D18E-F756-8F98-9DF323925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9E82-5E61-188E-1BAA-BBC2BA0C2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ED74-D166-404F-9A66-5ADB159F3C8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BA0D4-B13F-7BD7-469D-86B7A65C4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434B-DE4E-F93D-1F56-82A592A4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834D-84A0-374D-BFC8-19C0D1E5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1EF771-0AC2-7B0F-BEC1-8C58C0693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18317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72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59"/>
            <a:ext cx="1181100" cy="427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0" y="6266328"/>
            <a:ext cx="10824597" cy="480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53C60-867B-3B3A-722B-34FD4AAF6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748" y="2699122"/>
            <a:ext cx="2213413" cy="3342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33D74-61A2-B9F2-0ECD-AB94BE382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524" y="2794000"/>
            <a:ext cx="44704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411C4-1692-1A77-3F25-3C9262FFC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9844" y="3359522"/>
            <a:ext cx="2474880" cy="2681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760A5-C34A-3138-959F-403F68C6E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1388" y="3429000"/>
            <a:ext cx="2635624" cy="26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3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72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59"/>
            <a:ext cx="1181100" cy="427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0" y="6266328"/>
            <a:ext cx="10824597" cy="480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A8EA7-700E-6F38-F921-380D54BE38F0}"/>
              </a:ext>
            </a:extLst>
          </p:cNvPr>
          <p:cNvSpPr txBox="1"/>
          <p:nvPr/>
        </p:nvSpPr>
        <p:spPr>
          <a:xfrm>
            <a:off x="2309590" y="3429000"/>
            <a:ext cx="805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you have a sense of the process and an idea of what you’d like to create, </a:t>
            </a:r>
          </a:p>
          <a:p>
            <a:r>
              <a:rPr lang="en-US" dirty="0"/>
              <a:t>the first step is to figure out how to address water/wastewater needs and get the </a:t>
            </a:r>
          </a:p>
          <a:p>
            <a:r>
              <a:rPr lang="en-US" dirty="0"/>
              <a:t>Necessary Vermont water/wastewater permit.  You will likely need to hire a licensed</a:t>
            </a:r>
          </a:p>
          <a:p>
            <a:r>
              <a:rPr lang="en-US" dirty="0"/>
              <a:t>Designer to evaluate your present system, or design a new system for the ADU.</a:t>
            </a:r>
          </a:p>
          <a:p>
            <a:endParaRPr lang="en-US" dirty="0"/>
          </a:p>
          <a:p>
            <a:r>
              <a:rPr lang="en-US" dirty="0"/>
              <a:t>With that said, here’s an expert on the topic:  Jason Barnard. </a:t>
            </a:r>
          </a:p>
        </p:txBody>
      </p:sp>
    </p:spTree>
    <p:extLst>
      <p:ext uri="{BB962C8B-B14F-4D97-AF65-F5344CB8AC3E}">
        <p14:creationId xmlns:p14="http://schemas.microsoft.com/office/powerpoint/2010/main" val="351412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4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59"/>
            <a:ext cx="1181100" cy="4245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1" y="6266329"/>
            <a:ext cx="10664448" cy="453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667C25-7B57-9867-6797-FEB7E94CC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751" y="2617132"/>
            <a:ext cx="8755061" cy="36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6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4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60"/>
            <a:ext cx="1181100" cy="424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1" y="6266329"/>
            <a:ext cx="10664448" cy="453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A1696F-4F2D-CA7E-4243-92496CBE8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737" y="2768500"/>
            <a:ext cx="7884525" cy="786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5F292A-EAC5-A3CA-8CA9-3EA5C3564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271" y="3708452"/>
            <a:ext cx="8444753" cy="21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7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4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60"/>
            <a:ext cx="1181100" cy="424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1" y="6266329"/>
            <a:ext cx="10664448" cy="453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28906-5462-9C8F-6EB0-269EB7E5E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170" y="2960077"/>
            <a:ext cx="7438292" cy="22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4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60"/>
            <a:ext cx="1181100" cy="424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1" y="6266329"/>
            <a:ext cx="10664448" cy="453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1DA20A-9EE5-9E19-F798-FCE8DEDF6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73" y="2733278"/>
            <a:ext cx="8456218" cy="30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4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60"/>
            <a:ext cx="1181100" cy="424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1" y="6266329"/>
            <a:ext cx="10664448" cy="453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973B9-49FF-D8E3-1B23-A627EB504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529" y="3008082"/>
            <a:ext cx="8495090" cy="16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4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59"/>
            <a:ext cx="1181100" cy="4245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1" y="6266329"/>
            <a:ext cx="10664448" cy="453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A00B2-0360-D22F-AF7E-C1DF2745C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569" y="2908368"/>
            <a:ext cx="8106508" cy="27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6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72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59"/>
            <a:ext cx="1181100" cy="427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0" y="6266328"/>
            <a:ext cx="10824597" cy="480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D2131-41A8-CA2B-A3E1-9D8F71461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373832"/>
            <a:ext cx="7772400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411C-4408-4F6B-69F2-81386988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E65A77-3DC0-449C-163C-9D1D370F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365125"/>
            <a:ext cx="11453247" cy="21091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62A27-6847-296F-D60C-64D7363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2474260"/>
            <a:ext cx="1257300" cy="4272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68A2-38F6-6717-AD33-6A5DE36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8" y="2474259"/>
            <a:ext cx="1181100" cy="427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85606-18FF-6BC1-2C4C-56192C62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0" y="6266328"/>
            <a:ext cx="10824597" cy="480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56A76-D981-FC4F-E731-36F295DF8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138892"/>
            <a:ext cx="7772400" cy="23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5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80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Hinesburg Vermont</cp:lastModifiedBy>
  <cp:revision>23</cp:revision>
  <dcterms:created xsi:type="dcterms:W3CDTF">2023-10-06T20:52:31Z</dcterms:created>
  <dcterms:modified xsi:type="dcterms:W3CDTF">2023-10-11T17:42:12Z</dcterms:modified>
</cp:coreProperties>
</file>